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1" r:id="rId3"/>
    <p:sldId id="284" r:id="rId4"/>
    <p:sldId id="277" r:id="rId5"/>
    <p:sldId id="281" r:id="rId6"/>
    <p:sldId id="279" r:id="rId7"/>
    <p:sldId id="286" r:id="rId8"/>
    <p:sldId id="285" r:id="rId9"/>
    <p:sldId id="263" r:id="rId10"/>
    <p:sldId id="264" r:id="rId11"/>
    <p:sldId id="268" r:id="rId12"/>
    <p:sldId id="269" r:id="rId13"/>
    <p:sldId id="272" r:id="rId14"/>
    <p:sldId id="273" r:id="rId15"/>
    <p:sldId id="259" r:id="rId16"/>
    <p:sldId id="267" r:id="rId17"/>
    <p:sldId id="258" r:id="rId18"/>
    <p:sldId id="260" r:id="rId19"/>
    <p:sldId id="274" r:id="rId20"/>
    <p:sldId id="270" r:id="rId21"/>
  </p:sldIdLst>
  <p:sldSz cx="12192000" cy="6858000"/>
  <p:notesSz cx="6858000" cy="9144000"/>
  <p:defaultTextStyle>
    <a:defPPr>
      <a:defRPr lang="en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821"/>
    <p:restoredTop sz="94779"/>
  </p:normalViewPr>
  <p:slideViewPr>
    <p:cSldViewPr snapToGrid="0">
      <p:cViewPr varScale="1">
        <p:scale>
          <a:sx n="142" d="100"/>
          <a:sy n="142" d="100"/>
        </p:scale>
        <p:origin x="608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7FBDC5-E5EC-5D9C-EA66-E2C16FC6D8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418CD79-C22A-7851-9BD7-FD3C69DB658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4B32FE-AD06-BC94-DDEE-0486982E9A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C01F7E-70A7-1BF7-19A6-4707674B1D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BD7D3A-B3FA-8086-4C77-7F4F0307B7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5494421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D2F1F5-84EC-A38C-8C65-EA383C727A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44ED6A4-3CA3-592B-7A8B-0D6D1DC0905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961A816-001D-2887-D4BB-E5105984A3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DF176D-BD94-2569-D1AE-BDC44144C9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B61B14-9499-D4EE-69FF-37330ECD5B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619012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FE13CF4-A827-D754-1A27-ADBC56A7CB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8C6856F-33E6-A42D-C4C6-9493228F14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ACE3D3-BBC2-21C1-2567-E603D14DB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3268B5-2A04-653F-58B9-4DE8CB53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237A3A-306C-8727-B8A0-B9C69DD670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9851009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21E859-F306-ED94-5BB7-58887D2F9D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8986B3-90BB-3140-430A-20905FE61F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F25C34-D584-62D6-368B-D60D7F70EA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15B626-F3F6-5ABD-619C-01AD4588A2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19A4E3-D6DB-7CC9-6F18-1769D7F2BE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6812313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7FD27D-7682-F04E-2380-AF820604DD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8875409-5FBC-AE0B-8975-0EEFA70DE21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63E93E-3701-6FD4-6CF3-EE461A90E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B80279-E20A-4E63-FB2D-E8B8DA8700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91E63-04EE-430E-BF61-DA2EBC29D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40397313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52E6A-FE0D-A8B2-06E1-60251008D3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4F06B0-795A-D99A-C930-99C6873A58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DB57119-FA38-9E9D-7546-EC0DE65D19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A621F3-E1C7-D478-40C9-B4AC2B9A7B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457237-AD5D-AFAE-B8E8-2E439EC28F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635F4A7-E08C-3455-D802-C06080B7B9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80007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3D7E0E-55A0-426D-2191-EF008B53E7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2715D6-D326-33FC-D89E-F0D7A0CA182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7491C7B-8EC9-825D-7EEB-0A18E1A29B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C1A048E-5D30-39DA-7FD0-5EA563BBEAF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851342-0001-D5BF-FF33-3EB07851F7C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120EC44-8A0C-6589-EEB8-5FCC340C85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11969C5-283F-DEF5-927E-622F3AE140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90367A1-293B-94BE-C001-D5CDAA236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24631692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F1790A-42D9-7BDD-C298-94817C42A8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70FB75A-E5F3-1233-FACE-2BCDCC3F00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07C51-9D16-387A-CD3F-2666CD802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FE69C3-8A2D-28E1-D521-84C7244503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42594496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708A08C-3E1A-D1F0-9C6E-DB40EBBFC9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00E2265-1A30-DDFA-B379-AFF0F88CE4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1680C20-E6C7-E314-A709-A394AB2F5E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497814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626BF3-82A3-6536-F869-50BE46AEC8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F0CE0C-639A-3956-D7FF-11674750CE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F5200DC-2E8C-6E50-5150-27FF9746064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EB65AA-B53B-1BD9-849C-3FFE11F5A8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5141AF7-A73D-592A-C066-7746DA007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5B75A7B-7F90-46AA-AE56-B2BFD1FE9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38184215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274F37-5738-6C8A-8F1F-85E358F018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9C9CE2D-83AD-5E40-DF20-584B5B8DB5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TW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CD8924D-6C27-A72F-BECB-E6D9EC6A99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2D3C6-EA5C-13FD-F8F9-87BF704201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16C3D5-AD22-1DED-C0BD-67012A6F2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TW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C5EB343-66BF-07EF-A227-CDFA2C42E3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89781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AD689ED-F2CD-13B1-2A79-86CF957607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TW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F80962-BAE5-1326-073C-335CD320778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TW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249D82-22F7-A567-9691-4D14D18626C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E1B699-0024-1C42-8767-38E38C17F6FB}" type="datetimeFigureOut">
              <a:rPr lang="en-TW" smtClean="0"/>
              <a:t>2023/7/4</a:t>
            </a:fld>
            <a:endParaRPr lang="en-TW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68633FC-1597-E3B5-D30B-7C2E0413471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TW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3192FC1-55D6-CF6F-4E1B-091B12F045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D23838-4DF6-FD46-8C87-535AED0FD86C}" type="slidenum">
              <a:rPr lang="en-TW" smtClean="0"/>
              <a:t>‹#›</a:t>
            </a:fld>
            <a:endParaRPr lang="en-TW"/>
          </a:p>
        </p:txBody>
      </p:sp>
    </p:spTree>
    <p:extLst>
      <p:ext uri="{BB962C8B-B14F-4D97-AF65-F5344CB8AC3E}">
        <p14:creationId xmlns:p14="http://schemas.microsoft.com/office/powerpoint/2010/main" val="15922747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drive.google.com/drive/folders/1IuWEySMl8_G1FDJVOVdSTc6ZNkmH2EEy?usp=sharing" TargetMode="Externa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CBDE7F-2365-3637-49AB-C4BF93FD4F7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24607" y="1122363"/>
            <a:ext cx="9942786" cy="2306637"/>
          </a:xfrm>
        </p:spPr>
        <p:txBody>
          <a:bodyPr/>
          <a:lstStyle/>
          <a:p>
            <a:r>
              <a:rPr lang="en-TW" dirty="0"/>
              <a:t>Convergence Study of April Run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A803ABA-E726-076F-15B6-B6D29F9C3F5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15628552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2416A9B-C794-1BA6-DA2F-284EA76EC1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35451" y="2770244"/>
            <a:ext cx="5156549" cy="3867412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C8AD6558-D33F-E8BA-FB07-1DA0604D48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75784" y="1005638"/>
            <a:ext cx="8234827" cy="3529211"/>
          </a:xfrm>
          <a:prstGeom prst="rect">
            <a:avLst/>
          </a:prstGeom>
        </p:spPr>
      </p:pic>
      <p:sp>
        <p:nvSpPr>
          <p:cNvPr id="4" name="Title 1">
            <a:extLst>
              <a:ext uri="{FF2B5EF4-FFF2-40B4-BE49-F238E27FC236}">
                <a16:creationId xmlns:a16="http://schemas.microsoft.com/office/drawing/2014/main" id="{875475F5-E04C-7615-13D8-2EBF4B62C1B9}"/>
              </a:ext>
            </a:extLst>
          </p:cNvPr>
          <p:cNvSpPr txBox="1">
            <a:spLocks/>
          </p:cNvSpPr>
          <p:nvPr/>
        </p:nvSpPr>
        <p:spPr>
          <a:xfrm>
            <a:off x="210671" y="53560"/>
            <a:ext cx="10510381" cy="962634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TW"/>
              <a:t>Case of  Good Convergence</a:t>
            </a:r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26708527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CB887C-5717-BE29-A6ED-DCE35ECAF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95" y="106941"/>
            <a:ext cx="6918064" cy="932965"/>
          </a:xfrm>
        </p:spPr>
        <p:txBody>
          <a:bodyPr>
            <a:normAutofit/>
          </a:bodyPr>
          <a:lstStyle/>
          <a:p>
            <a:r>
              <a:rPr lang="en-TW" sz="4000" dirty="0"/>
              <a:t>Seeing impact (tolerance =0.01 )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C6CF9FEC-B467-268E-988C-4554171A52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929" y="2506662"/>
            <a:ext cx="5801784" cy="4351338"/>
          </a:xfr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D027E475-8E51-1A6B-AECC-6C0677CBB4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96118" y="841148"/>
            <a:ext cx="7772400" cy="3331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75704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141AB516-9C02-BF64-7D99-692321CAB25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852" y="2389296"/>
            <a:ext cx="5801784" cy="4351338"/>
          </a:xfr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EFC5B673-F724-A2B8-4F6A-7E61100DA6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4399" y="475769"/>
            <a:ext cx="7772400" cy="3331028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DD563C56-CD2A-035B-76F3-9B649BBEE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195" y="106941"/>
            <a:ext cx="6918064" cy="932965"/>
          </a:xfrm>
        </p:spPr>
        <p:txBody>
          <a:bodyPr>
            <a:normAutofit/>
          </a:bodyPr>
          <a:lstStyle/>
          <a:p>
            <a:r>
              <a:rPr lang="en-TW" sz="4000" dirty="0"/>
              <a:t>Seeing impact (tolerance =0.01 )</a:t>
            </a:r>
          </a:p>
        </p:txBody>
      </p:sp>
    </p:spTree>
    <p:extLst>
      <p:ext uri="{BB962C8B-B14F-4D97-AF65-F5344CB8AC3E}">
        <p14:creationId xmlns:p14="http://schemas.microsoft.com/office/powerpoint/2010/main" val="282565162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083FCD1-3231-DFC8-AC69-609807777B3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506" y="3092824"/>
            <a:ext cx="5020235" cy="3765176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D0ADB29-7C01-02C4-871F-0ED7113DFAA2}"/>
              </a:ext>
            </a:extLst>
          </p:cNvPr>
          <p:cNvSpPr txBox="1">
            <a:spLocks/>
          </p:cNvSpPr>
          <p:nvPr/>
        </p:nvSpPr>
        <p:spPr>
          <a:xfrm>
            <a:off x="128195" y="106941"/>
            <a:ext cx="6918064" cy="932965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TW" sz="4000" dirty="0"/>
              <a:t>Seeing impact (tolerance =0.005 )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792D629-50A8-E848-A013-C3232F2BDC0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553" y="1039906"/>
            <a:ext cx="8652438" cy="37081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2360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22679F-E696-3A6F-78B0-8C18FD4826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59" y="132043"/>
            <a:ext cx="10098741" cy="451303"/>
          </a:xfrm>
        </p:spPr>
        <p:txBody>
          <a:bodyPr>
            <a:normAutofit fontScale="90000"/>
          </a:bodyPr>
          <a:lstStyle/>
          <a:p>
            <a:r>
              <a:rPr lang="en-TW" dirty="0"/>
              <a:t>Comparison of different tolerances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1B5C7E-959B-7BEF-C0C6-80300A46C9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88258" y="699886"/>
            <a:ext cx="6481482" cy="277777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CF32AFC-9CB8-6C43-942C-E5627383E7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425" y="3477664"/>
            <a:ext cx="4608716" cy="345653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60942B4-C82A-1607-4DD6-8A889214BC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0894" y="593270"/>
            <a:ext cx="6979025" cy="299101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3138821-F834-5C2A-E02E-0570CFABB5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5271" y="3558667"/>
            <a:ext cx="4392705" cy="3294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2531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F72153-9530-A3FD-F74D-3BA657BC8F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54986"/>
            <a:ext cx="10515600" cy="1325563"/>
          </a:xfrm>
        </p:spPr>
        <p:txBody>
          <a:bodyPr/>
          <a:lstStyle/>
          <a:p>
            <a:r>
              <a:rPr lang="en-TW" dirty="0"/>
              <a:t>The wrost convergence cases 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F1E5CA0-2E7A-E1CB-8A81-0CC6EB2019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101" y="1047310"/>
            <a:ext cx="5758899" cy="29040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5B4C7B4-C0B0-BFD6-A5F1-2C01E239BEE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91774" y="968188"/>
            <a:ext cx="7298576" cy="312796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255A1C61-10A6-F597-BB19-B50AF465DCE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90504" y="4061012"/>
            <a:ext cx="3729317" cy="279698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5F56A76F-7A27-B3B8-35B0-C41E148E416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19200" y="3969142"/>
            <a:ext cx="3851810" cy="2888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8143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53816DA-64C1-C8D8-D1AC-A54342D5A0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5213" y="265765"/>
            <a:ext cx="10869258" cy="2154706"/>
          </a:xfrm>
        </p:spPr>
        <p:txBody>
          <a:bodyPr>
            <a:normAutofit lnSpcReduction="10000"/>
          </a:bodyPr>
          <a:lstStyle/>
          <a:p>
            <a:r>
              <a:rPr lang="en-TW" dirty="0"/>
              <a:t>In the case of pfsVisitID=91068, there are many outliers did not show up in the histogram plot.  </a:t>
            </a:r>
          </a:p>
          <a:p>
            <a:r>
              <a:rPr lang="en-TW" dirty="0"/>
              <a:t>This field only assign half of fiber.  So, unassigned fibers are masked and not moving.  However, the FPS did not exclude them.</a:t>
            </a:r>
          </a:p>
          <a:p>
            <a:r>
              <a:rPr lang="en-TW" dirty="0"/>
              <a:t>We need to apply the fix for consistency. 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599DE8D-06EB-AA6F-3087-1BAD9083A7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680" y="2915323"/>
            <a:ext cx="6346491" cy="32003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6EE7EAF-9138-5EE7-8BAA-76BE9C8851B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98489" y="2334408"/>
            <a:ext cx="5490634" cy="4117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85006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B3C86E4-79B0-2E26-CEBB-4CAA77C2A8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62758" y="719111"/>
            <a:ext cx="6083961" cy="260741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FC6A425-83DC-BD29-2334-163A5A0E085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12221" y="758949"/>
            <a:ext cx="6083961" cy="260741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4E835C0-2C4E-8F19-37B7-94B0FFBECF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00195" y="3326522"/>
            <a:ext cx="4708634" cy="353147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EE815D2-C986-50A7-3ED4-385D67C40B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9297" y="3366360"/>
            <a:ext cx="4708635" cy="353147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0673F130-9B38-8CC5-879E-0CB52C425BE9}"/>
              </a:ext>
            </a:extLst>
          </p:cNvPr>
          <p:cNvSpPr txBox="1">
            <a:spLocks/>
          </p:cNvSpPr>
          <p:nvPr/>
        </p:nvSpPr>
        <p:spPr>
          <a:xfrm>
            <a:off x="695213" y="265765"/>
            <a:ext cx="5295684" cy="533021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TW" dirty="0"/>
              <a:t>Unassign fibers issue in GA field</a:t>
            </a:r>
          </a:p>
          <a:p>
            <a:pPr marL="0" indent="0">
              <a:buNone/>
            </a:pPr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1910624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0AA973-E64E-A4E0-438D-F1AE135EA9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6124" y="-191924"/>
            <a:ext cx="10515600" cy="1325563"/>
          </a:xfrm>
        </p:spPr>
        <p:txBody>
          <a:bodyPr/>
          <a:lstStyle/>
          <a:p>
            <a:r>
              <a:rPr lang="en-TW" dirty="0"/>
              <a:t>The wrost case of tolerance=0.005(GA field)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F403A7-B6B7-61EE-316D-A1E44F4D582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57353" y="1289393"/>
            <a:ext cx="7291555" cy="3124952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B4FE442F-9812-04E3-B0B1-2715327985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24027" y="2448911"/>
            <a:ext cx="5878787" cy="4409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67753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43E1C-DC30-9428-B214-A96F3D83EC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331824" cy="665816"/>
          </a:xfrm>
        </p:spPr>
        <p:txBody>
          <a:bodyPr>
            <a:normAutofit fontScale="90000"/>
          </a:bodyPr>
          <a:lstStyle/>
          <a:p>
            <a:r>
              <a:rPr lang="en-TW" dirty="0"/>
              <a:t>INSTRM-1970 Convergence of visit=92973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959FFEE-5A8C-38F0-0255-B59F4AB581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3847" y="3748621"/>
            <a:ext cx="3953435" cy="296507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C97C603-D10B-28B2-816D-A51FE60B62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245251" y="1030942"/>
            <a:ext cx="6341251" cy="271767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ECEC868A-E613-09BA-34D7-6A1DF2523B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1703" y="914448"/>
            <a:ext cx="6613073" cy="28341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E169C22-EE81-5977-4CF8-00A4DC820A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90763" y="3748621"/>
            <a:ext cx="3953435" cy="2965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917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9662E-9D06-3477-8AD6-4D448155D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5327"/>
            <a:ext cx="10515600" cy="1325563"/>
          </a:xfrm>
        </p:spPr>
        <p:txBody>
          <a:bodyPr/>
          <a:lstStyle/>
          <a:p>
            <a:r>
              <a:rPr lang="en-TW" dirty="0"/>
              <a:t>Overview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8BAD89-52B5-7667-B119-B386519CEBB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27585"/>
            <a:ext cx="10941424" cy="5066853"/>
          </a:xfrm>
        </p:spPr>
        <p:txBody>
          <a:bodyPr>
            <a:normAutofit/>
          </a:bodyPr>
          <a:lstStyle/>
          <a:p>
            <a:r>
              <a:rPr lang="en-TW" dirty="0"/>
              <a:t>In</a:t>
            </a:r>
            <a:r>
              <a:rPr lang="zh-TW" altLang="en-US" dirty="0"/>
              <a:t> </a:t>
            </a:r>
            <a:r>
              <a:rPr lang="en-US" altLang="zh-TW" dirty="0"/>
              <a:t>April run, we did 156 convergence operations.  The detailed convergence log can be found in PFS-GEN-IPM004036_Run11_note_rasterlog.pdf.</a:t>
            </a:r>
          </a:p>
          <a:p>
            <a:r>
              <a:rPr lang="en-US" altLang="zh-TW" dirty="0"/>
              <a:t>All diagnostic plots are uploaded to </a:t>
            </a:r>
            <a:r>
              <a:rPr lang="en-US" altLang="zh-TW" dirty="0">
                <a:hlinkClick r:id="rId2"/>
              </a:rPr>
              <a:t>here</a:t>
            </a:r>
            <a:r>
              <a:rPr lang="en-US" altLang="zh-TW" dirty="0"/>
              <a:t>.</a:t>
            </a:r>
          </a:p>
          <a:p>
            <a:r>
              <a:rPr lang="en-US" altLang="zh-TW" dirty="0"/>
              <a:t>Instead of complete rate, we use the averaged (median) cobra distances to the target locations as the measurement of convergence performance. </a:t>
            </a:r>
          </a:p>
          <a:p>
            <a:r>
              <a:rPr lang="en-US" altLang="zh-TW" dirty="0"/>
              <a:t>We calculate FF RMS offsets relative to their mean position as another measurement.</a:t>
            </a:r>
          </a:p>
          <a:p>
            <a:r>
              <a:rPr lang="en-US" dirty="0"/>
              <a:t>Factors that impacts the convergence rate:</a:t>
            </a:r>
          </a:p>
          <a:p>
            <a:pPr lvl="1"/>
            <a:r>
              <a:rPr lang="en-US" dirty="0"/>
              <a:t>Seeing</a:t>
            </a:r>
          </a:p>
          <a:p>
            <a:pPr lvl="1"/>
            <a:r>
              <a:rPr lang="en-US" dirty="0"/>
              <a:t>B</a:t>
            </a:r>
            <a:r>
              <a:rPr lang="en-TW" dirty="0"/>
              <a:t>ook keeping</a:t>
            </a:r>
          </a:p>
        </p:txBody>
      </p:sp>
    </p:spTree>
    <p:extLst>
      <p:ext uri="{BB962C8B-B14F-4D97-AF65-F5344CB8AC3E}">
        <p14:creationId xmlns:p14="http://schemas.microsoft.com/office/powerpoint/2010/main" val="273934835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32208-D904-8CCB-2FE5-46F3C1ACE6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TW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6269B1-FEE0-6C79-5DEE-1B72F802AEE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</a:t>
            </a:r>
            <a:r>
              <a:rPr lang="en-TW" dirty="0"/>
              <a:t>hanging the tolerance from 10 to 5 micron do improve the cobra convergence performance.  </a:t>
            </a:r>
          </a:p>
          <a:p>
            <a:r>
              <a:rPr lang="en-TW" dirty="0"/>
              <a:t>Cobra convergences are stable across the Arpil run, except some convergence runs impacted by seeing.</a:t>
            </a:r>
          </a:p>
          <a:p>
            <a:r>
              <a:rPr lang="en-TW" dirty="0"/>
              <a:t>Some worst cases are actually due to book keeping issue.  The unassined fiber DID NOT move in FPS operation, but they are included when making the dianostic plots. </a:t>
            </a:r>
          </a:p>
          <a:p>
            <a:r>
              <a:rPr lang="en-TW" dirty="0"/>
              <a:t>We already fix the book keeping issues for usassigned fibers and will be merged to master before next run.</a:t>
            </a:r>
          </a:p>
        </p:txBody>
      </p:sp>
    </p:spTree>
    <p:extLst>
      <p:ext uri="{BB962C8B-B14F-4D97-AF65-F5344CB8AC3E}">
        <p14:creationId xmlns:p14="http://schemas.microsoft.com/office/powerpoint/2010/main" val="18349287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C4960B4-AC8F-F4C3-099C-8BD20ABA48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4874" y="1905582"/>
            <a:ext cx="9280595" cy="4640298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C72B2895-9C9E-6CA9-14F6-E7FD268E1B86}"/>
              </a:ext>
            </a:extLst>
          </p:cNvPr>
          <p:cNvSpPr txBox="1">
            <a:spLocks/>
          </p:cNvSpPr>
          <p:nvPr/>
        </p:nvSpPr>
        <p:spPr>
          <a:xfrm>
            <a:off x="790073" y="527832"/>
            <a:ext cx="11061032" cy="167394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/>
              <a:t>FPS convergence </a:t>
            </a:r>
            <a:r>
              <a:rPr lang="en-US" dirty="0"/>
              <a:t>rate may not be a good measurement because it is reported from FPS by accumulating stopped cobras of each iteration. </a:t>
            </a:r>
          </a:p>
          <a:p>
            <a:r>
              <a:rPr lang="en-US" altLang="zh-TW" dirty="0"/>
              <a:t>As we know from last few engineering runs, convergence will be impacted by seeing.</a:t>
            </a:r>
          </a:p>
          <a:p>
            <a:endParaRPr lang="en-TW" dirty="0"/>
          </a:p>
        </p:txBody>
      </p:sp>
    </p:spTree>
    <p:extLst>
      <p:ext uri="{BB962C8B-B14F-4D97-AF65-F5344CB8AC3E}">
        <p14:creationId xmlns:p14="http://schemas.microsoft.com/office/powerpoint/2010/main" val="27172077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>
            <a:extLst>
              <a:ext uri="{FF2B5EF4-FFF2-40B4-BE49-F238E27FC236}">
                <a16:creationId xmlns:a16="http://schemas.microsoft.com/office/drawing/2014/main" id="{D57FD1E2-E0EF-4FCA-995B-A9A134AD2D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1" y="2617693"/>
            <a:ext cx="3986181" cy="3986181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C82A6586-461C-3193-B095-053C556F0193}"/>
              </a:ext>
            </a:extLst>
          </p:cNvPr>
          <p:cNvSpPr txBox="1"/>
          <p:nvPr/>
        </p:nvSpPr>
        <p:spPr>
          <a:xfrm>
            <a:off x="738032" y="2085182"/>
            <a:ext cx="281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/>
              <a:t>Cobra Mean Distance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1DD7A8F-9F04-A679-7F93-D1DE2FDB5BBC}"/>
              </a:ext>
            </a:extLst>
          </p:cNvPr>
          <p:cNvSpPr txBox="1"/>
          <p:nvPr/>
        </p:nvSpPr>
        <p:spPr>
          <a:xfrm>
            <a:off x="4777980" y="2085182"/>
            <a:ext cx="28149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/>
              <a:t>Cobra Median Distance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D2A45726-E5B6-CFBD-1A2D-769D8F9965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5168" y="254125"/>
            <a:ext cx="11105148" cy="1287804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For each FF, we calculate its relative offsets to its mean position at each iteration.  By repeating this process on all FFs, we have averaged FF offsets.</a:t>
            </a:r>
          </a:p>
          <a:p>
            <a:r>
              <a:rPr lang="en-US" dirty="0"/>
              <a:t>We also calculate the averaged (or median) distances between cobra final locations and target positions. 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AB38DB7-1958-6EAB-990A-F7CFF24A56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3066" y="2617692"/>
            <a:ext cx="3986181" cy="3986181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E5ED88D7-1DC9-1868-D3CF-4DD8B83F4C35}"/>
              </a:ext>
            </a:extLst>
          </p:cNvPr>
          <p:cNvSpPr txBox="1"/>
          <p:nvPr/>
        </p:nvSpPr>
        <p:spPr>
          <a:xfrm>
            <a:off x="8543365" y="2131744"/>
            <a:ext cx="3240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TW" dirty="0"/>
              <a:t>Cobra 75% percentile Distance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FF51E36-F64C-3FAC-3A40-BFA328583A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56886" y="2617693"/>
            <a:ext cx="3986180" cy="39861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74236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D55FD617-D8A9-0C0D-D44D-FA2D250986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872" y="637953"/>
            <a:ext cx="11256754" cy="5628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92354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0191E2B7-F8F9-5404-B78A-C095126CCA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490" y="614082"/>
            <a:ext cx="11259672" cy="5629836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F7E752B-686B-DE4B-28DE-EB89BDBE5B4F}"/>
              </a:ext>
            </a:extLst>
          </p:cNvPr>
          <p:cNvSpPr txBox="1"/>
          <p:nvPr/>
        </p:nvSpPr>
        <p:spPr>
          <a:xfrm rot="16200000">
            <a:off x="52329" y="3259723"/>
            <a:ext cx="2362721" cy="33855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TW" sz="1600" dirty="0"/>
              <a:t>Cobra Median Distance</a:t>
            </a:r>
          </a:p>
        </p:txBody>
      </p:sp>
    </p:spTree>
    <p:extLst>
      <p:ext uri="{BB962C8B-B14F-4D97-AF65-F5344CB8AC3E}">
        <p14:creationId xmlns:p14="http://schemas.microsoft.com/office/powerpoint/2010/main" val="40333967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ED6C7DC-3F95-1742-AC70-4C6A22CF89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4094" y="623047"/>
            <a:ext cx="11223812" cy="5611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4145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35ABCEEE-9750-F656-12BE-608E272B573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1141" y="208429"/>
            <a:ext cx="6441142" cy="6441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98921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828450-3437-5A11-E426-CE776A91A8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4436" y="105070"/>
            <a:ext cx="10510381" cy="962634"/>
          </a:xfrm>
        </p:spPr>
        <p:txBody>
          <a:bodyPr/>
          <a:lstStyle/>
          <a:p>
            <a:r>
              <a:rPr lang="en-TW" dirty="0"/>
              <a:t>Case of  Good Convergence</a:t>
            </a: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F901C953-CA52-FD2E-C924-E84818E46F1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355" r="6409" b="3205"/>
          <a:stretch/>
        </p:blipFill>
        <p:spPr>
          <a:xfrm>
            <a:off x="-127496" y="1067704"/>
            <a:ext cx="7863767" cy="3782859"/>
          </a:xfr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1B369E1-2980-8620-52ED-54E41AE1DF7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9989" y="3046816"/>
            <a:ext cx="5043814" cy="37828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4458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14297</TotalTime>
  <Words>396</Words>
  <Application>Microsoft Macintosh PowerPoint</Application>
  <PresentationFormat>Widescreen</PresentationFormat>
  <Paragraphs>35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Calibri Light</vt:lpstr>
      <vt:lpstr>Office Theme</vt:lpstr>
      <vt:lpstr>Convergence Study of April Run</vt:lpstr>
      <vt:lpstr>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Case of  Good Convergence</vt:lpstr>
      <vt:lpstr>PowerPoint Presentation</vt:lpstr>
      <vt:lpstr>Seeing impact (tolerance =0.01 )</vt:lpstr>
      <vt:lpstr>Seeing impact (tolerance =0.01 )</vt:lpstr>
      <vt:lpstr>PowerPoint Presentation</vt:lpstr>
      <vt:lpstr>Comparison of different tolerances</vt:lpstr>
      <vt:lpstr>The wrost convergence cases </vt:lpstr>
      <vt:lpstr>PowerPoint Presentation</vt:lpstr>
      <vt:lpstr>PowerPoint Presentation</vt:lpstr>
      <vt:lpstr>The wrost case of tolerance=0.005(GA field)</vt:lpstr>
      <vt:lpstr>INSTRM-1970 Convergence of visit=92973</vt:lpstr>
      <vt:lpstr>Summary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Chi-Hung Yan</dc:creator>
  <cp:lastModifiedBy>Chi-Hung Yan</cp:lastModifiedBy>
  <cp:revision>62</cp:revision>
  <dcterms:created xsi:type="dcterms:W3CDTF">2023-05-25T09:36:48Z</dcterms:created>
  <dcterms:modified xsi:type="dcterms:W3CDTF">2023-07-04T05:56:21Z</dcterms:modified>
</cp:coreProperties>
</file>